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+ 7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+ 4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 + 8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B1DF0F13-DE50-C518-142B-CFF577E8794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 + 5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31CCF77-D63A-72C0-1DD7-3B0D6F3F9B2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 + 1</a:t>
            </a:r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029A961D-A34B-86F7-C175-F93A10B74DE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 + 6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+ 5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r>
              <a:rPr lang="en-US" dirty="0">
                <a:effectLst/>
              </a:rPr>
              <a:t> = 8 + 1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+ 6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Addition to and within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Making 10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6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3885365F-5028-0751-C767-5279F10A3EC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 + 3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F581B18-5C87-ABB1-28F0-0F472278903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 + 8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8AA3936C-CEAE-F57D-52EF-B146F13AD5D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 + 9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+ 3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 + 8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 + 9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75FCE93-FA06-BA75-87B3-6249970C474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 + 5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CE2BC40-87B7-0C1C-B07B-9DBBC3BD124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 + 2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435FCDCC-CA2F-6114-675B-4C2C66778FE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 + 6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+ 5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+ 2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+ 6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131B92B5-BABC-CDCD-434E-DAAEB1428CD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3550383-A8B4-11DE-CC16-6C12B046925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9 + 1</a:t>
            </a:r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A7395EA-9F10-53D7-3D93-C87058FDC61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 + 5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+ 3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r>
              <a:rPr lang="en-US" dirty="0">
                <a:effectLst/>
              </a:rPr>
              <a:t> = 9 + 1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+ 5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FC4C873D-4FA8-325E-0028-D84799677F1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 + 7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F14FD83-A9B7-5A07-71E4-3BD7716BC9C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9E2D5EC4-9541-DCC3-F857-2B5792530A6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 + 8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258</Words>
  <Application>Microsoft Macintosh PowerPoint</Application>
  <PresentationFormat>Widescreen</PresentationFormat>
  <Paragraphs>59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2024-12-19T10:01:10Z</dcterms:modified>
</cp:coreProperties>
</file>